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08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0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86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65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56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26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14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96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87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99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C791F-09BC-4727-8E40-1751BA943D8D}" type="datetimeFigureOut">
              <a:rPr lang="es-ES" smtClean="0"/>
              <a:t>25/03/2014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69A2-EA5A-42C6-B074-DE074A0CA2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37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29337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2 Rectángulo"/>
          <p:cNvSpPr/>
          <p:nvPr/>
        </p:nvSpPr>
        <p:spPr>
          <a:xfrm>
            <a:off x="172993" y="2953643"/>
            <a:ext cx="3030855" cy="187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7" name="3 Conector recto de flecha"/>
          <p:cNvCxnSpPr/>
          <p:nvPr/>
        </p:nvCxnSpPr>
        <p:spPr>
          <a:xfrm flipH="1">
            <a:off x="3347864" y="3068960"/>
            <a:ext cx="5886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5 Rectángulo"/>
          <p:cNvSpPr/>
          <p:nvPr/>
        </p:nvSpPr>
        <p:spPr>
          <a:xfrm>
            <a:off x="323528" y="5004410"/>
            <a:ext cx="600710" cy="2247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9" name="6 Conector recto de flecha"/>
          <p:cNvCxnSpPr/>
          <p:nvPr/>
        </p:nvCxnSpPr>
        <p:spPr>
          <a:xfrm flipH="1">
            <a:off x="1043608" y="5157192"/>
            <a:ext cx="5886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28826"/>
            <a:ext cx="88120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1.- Con la finalidad de registrar y dar cumplimiento a la Norma 70.3 que refiere al 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Alerta y estrategias de </a:t>
            </a:r>
            <a:r>
              <a:rPr kumimoji="0" lang="es-ES" altLang="es-E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intervenciòn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  en los niveles  de primaria y secundaria, se establece el siguiente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mòdulo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 que esta alojado en el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Submenù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Calibri" pitchFamily="34" charset="0"/>
              </a:rPr>
              <a:t>Procesos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---------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Alumno en Riesgo.</a:t>
            </a:r>
            <a:endParaRPr kumimoji="0" lang="es-ES" altLang="es-E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sto MT" panose="020406030505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0668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3528" y="3221995"/>
            <a:ext cx="864096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2.-Seleccione  grado, grupo y bimestre  en  el que se  ubica  el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(los)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alumno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(s)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en  riesgo,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sto MT" panose="0204060305050503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358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358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" name="10 Subtítulo"/>
          <p:cNvSpPr>
            <a:spLocks noGrp="1"/>
          </p:cNvSpPr>
          <p:nvPr>
            <p:ph type="subTitle" idx="1"/>
          </p:nvPr>
        </p:nvSpPr>
        <p:spPr>
          <a:xfrm>
            <a:off x="2411760" y="5805263"/>
            <a:ext cx="6400800" cy="690737"/>
          </a:xfrm>
        </p:spPr>
        <p:txBody>
          <a:bodyPr>
            <a:normAutofit/>
          </a:bodyPr>
          <a:lstStyle/>
          <a:p>
            <a:pPr algn="r"/>
            <a:r>
              <a:rPr lang="es-E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Control Escolar</a:t>
            </a:r>
            <a:endParaRPr lang="es-ES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2 Elipse"/>
          <p:cNvSpPr/>
          <p:nvPr/>
        </p:nvSpPr>
        <p:spPr>
          <a:xfrm>
            <a:off x="3992910" y="2845757"/>
            <a:ext cx="435610" cy="4464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17" name="2 Elipse"/>
          <p:cNvSpPr/>
          <p:nvPr/>
        </p:nvSpPr>
        <p:spPr>
          <a:xfrm>
            <a:off x="1688420" y="4933989"/>
            <a:ext cx="435610" cy="4464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dirty="0" smtClean="0">
                <a:effectLst/>
                <a:ea typeface="Calibri"/>
                <a:cs typeface="Times New Roman"/>
              </a:rPr>
              <a:t>2</a:t>
            </a:r>
            <a:endParaRPr lang="es-E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51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n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40768"/>
            <a:ext cx="6096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34460" y="260648"/>
            <a:ext cx="83884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3,- Enseguida  saldrá  la  relación de  alumnos  correspondientes  a  ese  grado  y  grupo,  y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podrà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seleccionart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 la casilla que  corresponda  al  alumno que  se encuentre  en  riesgo :</a:t>
            </a:r>
            <a:endParaRPr kumimoji="0" lang="es-ES" alt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sto MT" panose="020406030505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5720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16 Rectángulo"/>
          <p:cNvSpPr/>
          <p:nvPr/>
        </p:nvSpPr>
        <p:spPr>
          <a:xfrm>
            <a:off x="1547664" y="1804437"/>
            <a:ext cx="4070350" cy="112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9" name="17 Conector recto de flecha"/>
          <p:cNvCxnSpPr/>
          <p:nvPr/>
        </p:nvCxnSpPr>
        <p:spPr>
          <a:xfrm flipH="1">
            <a:off x="6362869" y="1753002"/>
            <a:ext cx="224790" cy="1123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2 Elipse"/>
          <p:cNvSpPr/>
          <p:nvPr/>
        </p:nvSpPr>
        <p:spPr>
          <a:xfrm>
            <a:off x="6678732" y="1585996"/>
            <a:ext cx="435610" cy="4464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dirty="0" smtClean="0">
                <a:effectLst/>
                <a:ea typeface="Calibri"/>
                <a:cs typeface="Times New Roman"/>
              </a:rPr>
              <a:t>3</a:t>
            </a:r>
            <a:endParaRPr lang="es-E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5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Imagen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094" y="446808"/>
            <a:ext cx="7620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Imagen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611505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4 Rectángulo"/>
          <p:cNvSpPr/>
          <p:nvPr/>
        </p:nvSpPr>
        <p:spPr>
          <a:xfrm>
            <a:off x="2675146" y="2492896"/>
            <a:ext cx="600710" cy="2247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7" name="15 Conector recto de flecha"/>
          <p:cNvCxnSpPr/>
          <p:nvPr/>
        </p:nvCxnSpPr>
        <p:spPr>
          <a:xfrm flipV="1">
            <a:off x="2898666" y="2738641"/>
            <a:ext cx="0" cy="37528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9782" y="432848"/>
            <a:ext cx="23182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4,-De  clic  en  el botón que  dice   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sto MT" panose="0204060305050503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52570" y="694458"/>
            <a:ext cx="81958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sz="1100" dirty="0" smtClean="0"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aldrá  en siguiente  mensaje y al darle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click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en la palabra </a:t>
            </a:r>
            <a:r>
              <a:rPr kumimoji="0" lang="es-ES" alt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SI, </a:t>
            </a:r>
            <a:r>
              <a:rPr kumimoji="0" lang="es-ES" altLang="es-E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quedaràn</a:t>
            </a:r>
            <a:r>
              <a:rPr kumimoji="0" lang="es-ES" altLang="es-E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registrados los alumnos a lo que le haya marcado con una paloma que </a:t>
            </a:r>
            <a:r>
              <a:rPr kumimoji="0" lang="es-ES" altLang="es-ES" sz="11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estàn</a:t>
            </a:r>
            <a:r>
              <a:rPr kumimoji="0" lang="es-ES" altLang="es-E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en riesgo.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704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4248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2 Elipse"/>
          <p:cNvSpPr/>
          <p:nvPr/>
        </p:nvSpPr>
        <p:spPr>
          <a:xfrm>
            <a:off x="2675146" y="3113926"/>
            <a:ext cx="435610" cy="4464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dirty="0" smtClean="0">
                <a:effectLst/>
                <a:ea typeface="Calibri"/>
                <a:cs typeface="Times New Roman"/>
              </a:rPr>
              <a:t>4</a:t>
            </a:r>
            <a:endParaRPr lang="es-E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19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Imagen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278" y="1632198"/>
            <a:ext cx="61150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496416"/>
            <a:ext cx="81003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5.- En el reporte de </a:t>
            </a:r>
            <a:r>
              <a:rPr kumimoji="0" lang="es-ES" altLang="es-E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evaluaciòn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, al alumno</a:t>
            </a:r>
            <a:r>
              <a:rPr kumimoji="0" lang="es-ES" altLang="es-E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que se haya seleccionado como Alumno en Riesgo, se </a:t>
            </a:r>
            <a:r>
              <a:rPr kumimoji="0" lang="es-ES" altLang="es-E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mostrarà</a:t>
            </a:r>
            <a:r>
              <a:rPr kumimoji="0" lang="es-ES" altLang="es-E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altLang="es-E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asi</a:t>
            </a:r>
            <a:r>
              <a:rPr kumimoji="0" lang="es-ES" altLang="es-E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sto MT" panose="02040603050505030304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s-ES" alt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sto MT" panose="0204060305050503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57200" y="2686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19 Conector recto de flecha"/>
          <p:cNvCxnSpPr/>
          <p:nvPr/>
        </p:nvCxnSpPr>
        <p:spPr>
          <a:xfrm flipV="1">
            <a:off x="2793762" y="3861425"/>
            <a:ext cx="387985" cy="2876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0 Rectángulo"/>
          <p:cNvSpPr/>
          <p:nvPr/>
        </p:nvSpPr>
        <p:spPr>
          <a:xfrm>
            <a:off x="3132217" y="3599805"/>
            <a:ext cx="287655" cy="2374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12" name="2 Elipse"/>
          <p:cNvSpPr/>
          <p:nvPr/>
        </p:nvSpPr>
        <p:spPr>
          <a:xfrm>
            <a:off x="2358152" y="4087988"/>
            <a:ext cx="435610" cy="4464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ea typeface="Calibri"/>
                <a:cs typeface="Times New Roman"/>
              </a:rPr>
              <a:t>5</a:t>
            </a:r>
            <a:endParaRPr lang="es-E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66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169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Elias Leal</dc:creator>
  <cp:lastModifiedBy>Elias Leal</cp:lastModifiedBy>
  <cp:revision>8</cp:revision>
  <dcterms:created xsi:type="dcterms:W3CDTF">2014-03-24T23:01:55Z</dcterms:created>
  <dcterms:modified xsi:type="dcterms:W3CDTF">2014-03-25T16:16:03Z</dcterms:modified>
</cp:coreProperties>
</file>